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133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008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88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126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947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878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12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114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079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280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992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8674-4A7C-4D21-988F-98DC13B60872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861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28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62885" y="2717441"/>
            <a:ext cx="10393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[Título]</a:t>
            </a:r>
            <a:endParaRPr lang="es-CO" sz="5400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s-CO" sz="36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[Nombre de la persona u organización que presenta]</a:t>
            </a:r>
            <a:endParaRPr lang="es-CO" sz="36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8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9854" y="2717441"/>
            <a:ext cx="10599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dirty="0" smtClean="0">
                <a:solidFill>
                  <a:srgbClr val="0032A0"/>
                </a:solidFill>
                <a:latin typeface="Franklin Gothic Medium" panose="020B0603020102020204" pitchFamily="34" charset="0"/>
              </a:rPr>
              <a:t>[Título]</a:t>
            </a:r>
            <a:endParaRPr lang="es-CO" sz="5400" dirty="0" smtClean="0">
              <a:solidFill>
                <a:srgbClr val="0032A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s-CO" sz="3600" dirty="0" smtClean="0">
                <a:solidFill>
                  <a:srgbClr val="0032A0"/>
                </a:solidFill>
                <a:latin typeface="Franklin Gothic Book" panose="020B0503020102020204" pitchFamily="34" charset="0"/>
              </a:rPr>
              <a:t>[Nombre de la persona u organización que presenta]</a:t>
            </a:r>
            <a:endParaRPr lang="es-CO" sz="3600" dirty="0">
              <a:solidFill>
                <a:srgbClr val="0032A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2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00952" y="874059"/>
            <a:ext cx="103811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s-CO" sz="3600" dirty="0" smtClean="0">
                <a:solidFill>
                  <a:srgbClr val="0032A0"/>
                </a:solidFill>
                <a:latin typeface="Franklin Gothic Demi" panose="020B0703020102020204" pitchFamily="34" charset="0"/>
              </a:rPr>
              <a:t>[Título de primer nivel]</a:t>
            </a:r>
            <a:endParaRPr lang="es-CO" sz="3600" dirty="0" smtClean="0">
              <a:solidFill>
                <a:srgbClr val="0032A0"/>
              </a:solidFill>
              <a:latin typeface="Franklin Gothic Demi" panose="020B0703020102020204" pitchFamily="34" charset="0"/>
            </a:endParaRPr>
          </a:p>
          <a:p>
            <a:pPr>
              <a:lnSpc>
                <a:spcPts val="3300"/>
              </a:lnSpc>
            </a:pPr>
            <a:r>
              <a:rPr lang="es-CO" sz="2800" i="1" dirty="0" smtClean="0">
                <a:solidFill>
                  <a:srgbClr val="0032A0"/>
                </a:solidFill>
                <a:latin typeface="Franklin Gothic Book" panose="020B0503020102020204" pitchFamily="34" charset="0"/>
              </a:rPr>
              <a:t>[Subtítulo]</a:t>
            </a:r>
            <a:endParaRPr lang="es-CO" sz="2800" i="1" dirty="0" smtClean="0">
              <a:solidFill>
                <a:srgbClr val="0032A0"/>
              </a:solidFill>
              <a:latin typeface="Franklin Gothic Book" panose="020B0503020102020204" pitchFamily="34" charset="0"/>
            </a:endParaRPr>
          </a:p>
          <a:p>
            <a:endParaRPr lang="es-CO" sz="3000" i="1" dirty="0" smtClean="0">
              <a:solidFill>
                <a:srgbClr val="0032A0"/>
              </a:solidFill>
              <a:latin typeface="Franklin Gothic Book" panose="020B0503020102020204" pitchFamily="34" charset="0"/>
            </a:endParaRPr>
          </a:p>
          <a:p>
            <a:r>
              <a:rPr lang="es-CO" sz="2400" dirty="0" smtClean="0">
                <a:latin typeface="Franklin Gothic Book" panose="020B0503020102020204" pitchFamily="34" charset="0"/>
              </a:rPr>
              <a:t>[Cuerpo del texto]</a:t>
            </a:r>
          </a:p>
          <a:p>
            <a:r>
              <a:rPr lang="es-CO" dirty="0" smtClean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[Referencias bibliográficas o pies de foto]</a:t>
            </a:r>
            <a:endParaRPr lang="es-CO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7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30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48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Demi</vt:lpstr>
      <vt:lpstr>Franklin Gothic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Texto</dc:title>
  <dc:creator>Lenovo</dc:creator>
  <cp:lastModifiedBy>Lenovo</cp:lastModifiedBy>
  <cp:revision>11</cp:revision>
  <dcterms:created xsi:type="dcterms:W3CDTF">2022-07-05T13:50:31Z</dcterms:created>
  <dcterms:modified xsi:type="dcterms:W3CDTF">2022-07-06T16:19:33Z</dcterms:modified>
</cp:coreProperties>
</file>