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88825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396" y="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3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6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2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7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8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8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DC6D-0167-3A4F-A6F0-379DDECBCE93}" type="datetimeFigureOut">
              <a:rPr lang="es-ES" smtClean="0"/>
              <a:t>19/03/2020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78"/>
            <a:ext cx="12300559" cy="69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"/>
            <a:ext cx="12188825" cy="68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unicauca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 alejandra cruz astudillo</dc:creator>
  <cp:lastModifiedBy>UNICAUCA</cp:lastModifiedBy>
  <cp:revision>4</cp:revision>
  <dcterms:created xsi:type="dcterms:W3CDTF">2019-01-31T16:13:01Z</dcterms:created>
  <dcterms:modified xsi:type="dcterms:W3CDTF">2020-03-19T18:29:22Z</dcterms:modified>
</cp:coreProperties>
</file>