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551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77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017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857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7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812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577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642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163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165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399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3DDB-2CCD-4B8A-A2D0-A4AF8DCC9199}" type="datetimeFigureOut">
              <a:rPr lang="es-CO" smtClean="0"/>
              <a:t>13/10/2017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F1224-4644-40AB-A6BF-E671541783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427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01" y="1355511"/>
            <a:ext cx="5517415" cy="4682209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49120" y="1216315"/>
            <a:ext cx="10315978" cy="1146221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Doctorado Interinstitucional </a:t>
            </a:r>
            <a:r>
              <a:rPr lang="es-CO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Ciencias Ambientales </a:t>
            </a:r>
            <a:r>
              <a:rPr lang="es-CO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Universidad del Cauca </a:t>
            </a:r>
            <a:endParaRPr lang="es-CO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159098" y="2163651"/>
            <a:ext cx="9496022" cy="41814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i="1" dirty="0" smtClean="0">
                <a:cs typeface="Arial" pitchFamily="34" charset="0"/>
              </a:rPr>
              <a:t>Invitan a la Defensa de Tesis</a:t>
            </a:r>
          </a:p>
          <a:p>
            <a:endParaRPr lang="es-CO" sz="2000" b="1" i="1" dirty="0" smtClean="0"/>
          </a:p>
          <a:p>
            <a:r>
              <a:rPr lang="es-CO" sz="2000" b="1" i="1" dirty="0" smtClean="0"/>
              <a:t>“XXXXXXXXXXXXXXXXXXXXXXXXXXXXXXXXXXXXXXXXXXXXXXXXXXXXXXXXXXXXXXXXXXXXXXXXXXXXXXXXXXXXXXXXXXXXXXXXX”, </a:t>
            </a:r>
            <a:r>
              <a:rPr lang="es-CO" sz="2000" i="1" dirty="0" smtClean="0"/>
              <a:t>del  candidato/a </a:t>
            </a:r>
            <a:r>
              <a:rPr lang="es-CO" sz="2000" i="1" dirty="0" err="1" smtClean="0"/>
              <a:t>a</a:t>
            </a:r>
            <a:r>
              <a:rPr lang="es-CO" sz="2000" i="1" dirty="0" smtClean="0"/>
              <a:t> </a:t>
            </a:r>
            <a:r>
              <a:rPr lang="es-CO" sz="2000" i="1" dirty="0" smtClean="0"/>
              <a:t>doctor/a </a:t>
            </a:r>
            <a:r>
              <a:rPr lang="es-CO" sz="2000" b="1" i="1" dirty="0" err="1" smtClean="0"/>
              <a:t>Xxxxxx</a:t>
            </a:r>
            <a:r>
              <a:rPr lang="es-CO" sz="2000" b="1" i="1" dirty="0" smtClean="0"/>
              <a:t> </a:t>
            </a:r>
            <a:r>
              <a:rPr lang="es-CO" sz="2000" b="1" i="1" dirty="0" err="1" smtClean="0"/>
              <a:t>Xxxxxxxxxxx</a:t>
            </a:r>
            <a:r>
              <a:rPr lang="es-CO" sz="2000" b="1" i="1" dirty="0" smtClean="0"/>
              <a:t>.</a:t>
            </a:r>
            <a:endParaRPr lang="es-CO" sz="2000" b="1" i="1" dirty="0" smtClean="0"/>
          </a:p>
          <a:p>
            <a:r>
              <a:rPr lang="es-CO" sz="2000" b="1" i="1" dirty="0" smtClean="0">
                <a:cs typeface="Arial" pitchFamily="34" charset="0"/>
              </a:rPr>
              <a:t>Director: </a:t>
            </a:r>
            <a:r>
              <a:rPr lang="es-CO" sz="2000" b="1" i="1" dirty="0" smtClean="0">
                <a:cs typeface="Arial" pitchFamily="34" charset="0"/>
              </a:rPr>
              <a:t>XXXXX XXXX </a:t>
            </a:r>
            <a:r>
              <a:rPr lang="es-CO" sz="2000" b="1" i="1" dirty="0" err="1" smtClean="0">
                <a:cs typeface="Arial" pitchFamily="34" charset="0"/>
              </a:rPr>
              <a:t>Ph.D</a:t>
            </a:r>
            <a:r>
              <a:rPr lang="es-CO" sz="2000" b="1" i="1" dirty="0" smtClean="0">
                <a:cs typeface="Arial" pitchFamily="34" charset="0"/>
              </a:rPr>
              <a:t>              Codirector: XXXXXXX XXXX </a:t>
            </a:r>
            <a:r>
              <a:rPr lang="es-CO" sz="2000" b="1" i="1" dirty="0" err="1" smtClean="0">
                <a:cs typeface="Arial" pitchFamily="34" charset="0"/>
              </a:rPr>
              <a:t>Ph.D</a:t>
            </a:r>
            <a:endParaRPr lang="es-ES" sz="2000" b="1" i="1" dirty="0" smtClean="0">
              <a:cs typeface="Arial" pitchFamily="34" charset="0"/>
            </a:endParaRPr>
          </a:p>
          <a:p>
            <a:endParaRPr lang="es-ES" sz="2000" b="1" i="1" dirty="0" smtClean="0">
              <a:cs typeface="Arial" pitchFamily="34" charset="0"/>
            </a:endParaRPr>
          </a:p>
          <a:p>
            <a:pPr lvl="1" algn="l"/>
            <a:r>
              <a:rPr lang="es-ES" i="1" dirty="0" smtClean="0">
                <a:cs typeface="Arial" pitchFamily="34" charset="0"/>
              </a:rPr>
              <a:t>Fecha: 	Lunes </a:t>
            </a:r>
            <a:r>
              <a:rPr lang="es-ES" i="1" dirty="0" smtClean="0">
                <a:cs typeface="Arial" pitchFamily="34" charset="0"/>
              </a:rPr>
              <a:t>XX </a:t>
            </a:r>
            <a:r>
              <a:rPr lang="es-ES" i="1" dirty="0" smtClean="0">
                <a:cs typeface="Arial" pitchFamily="34" charset="0"/>
              </a:rPr>
              <a:t>de </a:t>
            </a:r>
            <a:r>
              <a:rPr lang="es-ES" i="1" dirty="0" smtClean="0">
                <a:cs typeface="Arial" pitchFamily="34" charset="0"/>
              </a:rPr>
              <a:t>XXXXXX </a:t>
            </a:r>
            <a:r>
              <a:rPr lang="es-ES" i="1" dirty="0" smtClean="0">
                <a:cs typeface="Arial" pitchFamily="34" charset="0"/>
              </a:rPr>
              <a:t>de </a:t>
            </a:r>
            <a:r>
              <a:rPr lang="es-ES" i="1" dirty="0" smtClean="0">
                <a:cs typeface="Arial" pitchFamily="34" charset="0"/>
              </a:rPr>
              <a:t>201X</a:t>
            </a:r>
            <a:r>
              <a:rPr lang="es-ES" i="1" dirty="0" smtClean="0">
                <a:cs typeface="Arial" pitchFamily="34" charset="0"/>
              </a:rPr>
              <a:t>	</a:t>
            </a:r>
          </a:p>
          <a:p>
            <a:pPr lvl="1" algn="just"/>
            <a:r>
              <a:rPr lang="es-ES" i="1" dirty="0" smtClean="0">
                <a:cs typeface="Arial" pitchFamily="34" charset="0"/>
              </a:rPr>
              <a:t>Lugar: 	</a:t>
            </a:r>
            <a:r>
              <a:rPr lang="es-ES" i="1" dirty="0" smtClean="0">
                <a:cs typeface="Arial" pitchFamily="34" charset="0"/>
              </a:rPr>
              <a:t>XXXXXXX XXXXXX de </a:t>
            </a:r>
            <a:r>
              <a:rPr lang="es-ES" i="1" dirty="0" smtClean="0">
                <a:cs typeface="Arial" pitchFamily="34" charset="0"/>
              </a:rPr>
              <a:t>la Facultad de Ciencias Naturales, 			                Exactas y de la Educación de la Universidad del Cauca</a:t>
            </a:r>
          </a:p>
          <a:p>
            <a:pPr lvl="1" algn="just"/>
            <a:r>
              <a:rPr lang="es-ES" i="1" dirty="0" smtClean="0">
                <a:cs typeface="Arial" pitchFamily="34" charset="0"/>
              </a:rPr>
              <a:t>Hora: 	</a:t>
            </a:r>
            <a:r>
              <a:rPr lang="es-ES" i="1" dirty="0" smtClean="0">
                <a:cs typeface="Arial" pitchFamily="34" charset="0"/>
              </a:rPr>
              <a:t>XX:XX</a:t>
            </a:r>
            <a:r>
              <a:rPr lang="es-ES" i="1" dirty="0" smtClean="0">
                <a:cs typeface="Arial" pitchFamily="34" charset="0"/>
              </a:rPr>
              <a:t> </a:t>
            </a:r>
            <a:r>
              <a:rPr lang="es-ES" i="1" dirty="0">
                <a:cs typeface="Arial" pitchFamily="34" charset="0"/>
              </a:rPr>
              <a:t>x</a:t>
            </a:r>
            <a:r>
              <a:rPr lang="es-ES" i="1" smtClean="0">
                <a:cs typeface="Arial" pitchFamily="34" charset="0"/>
              </a:rPr>
              <a:t>m</a:t>
            </a:r>
            <a:endParaRPr lang="es-ES" i="1" dirty="0">
              <a:cs typeface="Arial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749" y="35885"/>
            <a:ext cx="935904" cy="131962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769" y="175130"/>
            <a:ext cx="706172" cy="11263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462" y="175130"/>
            <a:ext cx="792912" cy="10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197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El Doctorado Interinstitucional en Ciencias Ambientales de la Universidad del Cauca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Doctorado Interinstitucional Interinstitucional de la Universidad del Cauca</dc:title>
  <dc:creator>Doctorado</dc:creator>
  <cp:lastModifiedBy>unicauca</cp:lastModifiedBy>
  <cp:revision>7</cp:revision>
  <dcterms:created xsi:type="dcterms:W3CDTF">2016-12-07T19:47:26Z</dcterms:created>
  <dcterms:modified xsi:type="dcterms:W3CDTF">2017-10-13T16:20:19Z</dcterms:modified>
</cp:coreProperties>
</file>