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2088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4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886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02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811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890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89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13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066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09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66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9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DBE5-F979-4903-9C7E-043F864C8930}" type="datetimeFigureOut">
              <a:rPr lang="es-CO" smtClean="0"/>
              <a:t>19/05/2017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EB995-39F4-40D6-B1DB-3735F569900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429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3207"/>
            <a:ext cx="12192000" cy="769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8943"/>
            <a:ext cx="12192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0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ST-MJ03LSQW</dc:creator>
  <cp:lastModifiedBy>Windows User</cp:lastModifiedBy>
  <cp:revision>7</cp:revision>
  <dcterms:created xsi:type="dcterms:W3CDTF">2017-05-18T18:50:56Z</dcterms:created>
  <dcterms:modified xsi:type="dcterms:W3CDTF">2017-05-19T22:11:11Z</dcterms:modified>
</cp:coreProperties>
</file>